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90AD-0C2C-4C7C-B958-13C30B29B675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9F68-FE9E-4193-A7CA-6DFFA4EE6E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92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90AD-0C2C-4C7C-B958-13C30B29B675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9F68-FE9E-4193-A7CA-6DFFA4EE6E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35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90AD-0C2C-4C7C-B958-13C30B29B675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9F68-FE9E-4193-A7CA-6DFFA4EE6E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289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290AD-0C2C-4C7C-B958-13C30B29B675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89F68-FE9E-4193-A7CA-6DFFA4EE6E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31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4531" y="4686453"/>
            <a:ext cx="279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4530" y="5167220"/>
            <a:ext cx="279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4530" y="5647987"/>
            <a:ext cx="279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4529" y="4205686"/>
            <a:ext cx="279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764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24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win7</dc:creator>
  <cp:lastModifiedBy>win10</cp:lastModifiedBy>
  <cp:revision>4</cp:revision>
  <dcterms:created xsi:type="dcterms:W3CDTF">2020-07-16T10:10:35Z</dcterms:created>
  <dcterms:modified xsi:type="dcterms:W3CDTF">2020-07-16T10:17:21Z</dcterms:modified>
</cp:coreProperties>
</file>